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70" r:id="rId6"/>
    <p:sldId id="259" r:id="rId7"/>
    <p:sldId id="264" r:id="rId8"/>
    <p:sldId id="265" r:id="rId9"/>
    <p:sldId id="269" r:id="rId10"/>
    <p:sldId id="271" r:id="rId11"/>
    <p:sldId id="272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712"/>
  </p:normalViewPr>
  <p:slideViewPr>
    <p:cSldViewPr snapToGrid="0" snapToObjects="1">
      <p:cViewPr varScale="1">
        <p:scale>
          <a:sx n="102" d="100"/>
          <a:sy n="102" d="100"/>
        </p:scale>
        <p:origin x="4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2.tiff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5/9/16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Relationship Id="rId3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5233" y="3702028"/>
            <a:ext cx="10038567" cy="1641490"/>
          </a:xfrm>
        </p:spPr>
        <p:txBody>
          <a:bodyPr>
            <a:normAutofit/>
          </a:bodyPr>
          <a:lstStyle/>
          <a:p>
            <a:pPr fontAlgn="base"/>
            <a:r>
              <a:rPr lang="en-US" sz="6000" smtClean="0">
                <a:effectLst/>
              </a:rPr>
              <a:t>Smart Sleep </a:t>
            </a:r>
            <a:r>
              <a:rPr lang="en-US" sz="6000" dirty="0">
                <a:effectLst/>
              </a:rPr>
              <a:t>M</a:t>
            </a:r>
            <a:r>
              <a:rPr lang="en-US" sz="6000" smtClean="0">
                <a:effectLst/>
              </a:rPr>
              <a:t>onitor </a:t>
            </a:r>
            <a:r>
              <a:rPr lang="en-US" sz="6000">
                <a:effectLst/>
              </a:rPr>
              <a:t>and </a:t>
            </a:r>
            <a:r>
              <a:rPr lang="en-US" sz="6000" smtClean="0">
                <a:effectLst/>
              </a:rPr>
              <a:t>Analyzer</a:t>
            </a:r>
            <a:endParaRPr lang="en-US" sz="6000" dirty="0">
              <a:effectLst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800" y="2652975"/>
            <a:ext cx="9144000" cy="754025"/>
          </a:xfrm>
        </p:spPr>
        <p:txBody>
          <a:bodyPr/>
          <a:lstStyle/>
          <a:p>
            <a:r>
              <a:rPr lang="en-US" altLang="zh-CN" dirty="0" smtClean="0"/>
              <a:t>Final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Report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483049" y="4974186"/>
            <a:ext cx="870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Qing Li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17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Analysis</a:t>
            </a:r>
            <a:endParaRPr lang="en-US" dirty="0"/>
          </a:p>
        </p:txBody>
      </p:sp>
      <p:pic>
        <p:nvPicPr>
          <p:cNvPr id="3" name="Content Placeholder 2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569" y="1800225"/>
            <a:ext cx="5446071" cy="3556000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5900" y="1800225"/>
            <a:ext cx="5160759" cy="3556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8509" y="5584000"/>
            <a:ext cx="5275540" cy="4610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5573180"/>
            <a:ext cx="5369490" cy="471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87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Analysis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120000" y="1690688"/>
            <a:ext cx="10233800" cy="4351338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I</a:t>
            </a:r>
            <a:r>
              <a:rPr lang="zh-CN" altLang="en-US" dirty="0" smtClean="0"/>
              <a:t> </a:t>
            </a:r>
            <a:r>
              <a:rPr lang="en-US" altLang="zh-CN" dirty="0" smtClean="0"/>
              <a:t>also</a:t>
            </a:r>
            <a:r>
              <a:rPr lang="zh-CN" altLang="en-US" dirty="0" smtClean="0"/>
              <a:t> </a:t>
            </a:r>
            <a:r>
              <a:rPr lang="en-US" altLang="zh-CN" dirty="0" smtClean="0"/>
              <a:t>added</a:t>
            </a:r>
            <a:r>
              <a:rPr lang="zh-CN" altLang="en-US" dirty="0" smtClean="0"/>
              <a:t> </a:t>
            </a:r>
            <a:r>
              <a:rPr lang="en-US" altLang="zh-CN" dirty="0" smtClean="0"/>
              <a:t>sound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sensor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my</a:t>
            </a:r>
            <a:r>
              <a:rPr lang="zh-CN" altLang="en-US" dirty="0" smtClean="0"/>
              <a:t> </a:t>
            </a:r>
            <a:r>
              <a:rPr lang="en-US" altLang="zh-CN" dirty="0"/>
              <a:t>A</a:t>
            </a:r>
            <a:r>
              <a:rPr lang="en-US" altLang="zh-CN" dirty="0" smtClean="0"/>
              <a:t>rduino</a:t>
            </a:r>
            <a:r>
              <a:rPr lang="zh-CN" altLang="en-US" dirty="0" smtClean="0"/>
              <a:t> </a:t>
            </a:r>
            <a:r>
              <a:rPr lang="en-US" altLang="zh-CN" dirty="0" err="1"/>
              <a:t>N</a:t>
            </a:r>
            <a:r>
              <a:rPr lang="en-US" altLang="zh-CN" dirty="0" err="1" smtClean="0"/>
              <a:t>ano</a:t>
            </a:r>
            <a:r>
              <a:rPr lang="en-US" altLang="zh-CN" dirty="0" smtClean="0"/>
              <a:t>.</a:t>
            </a:r>
            <a:r>
              <a:rPr lang="zh-CN" altLang="en-US" dirty="0" smtClean="0"/>
              <a:t> </a:t>
            </a:r>
            <a:r>
              <a:rPr lang="en-US" altLang="zh-CN" dirty="0" smtClean="0"/>
              <a:t>Now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sleep</a:t>
            </a:r>
            <a:r>
              <a:rPr lang="zh-CN" altLang="en-US" dirty="0" smtClean="0"/>
              <a:t> </a:t>
            </a:r>
            <a:r>
              <a:rPr lang="en-US" altLang="zh-CN" dirty="0" smtClean="0"/>
              <a:t>monitor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</a:t>
            </a:r>
            <a:r>
              <a:rPr lang="zh-CN" altLang="en-US" dirty="0" smtClean="0"/>
              <a:t> </a:t>
            </a:r>
            <a:r>
              <a:rPr lang="en-US" altLang="zh-CN" dirty="0" smtClean="0"/>
              <a:t>also</a:t>
            </a:r>
            <a:r>
              <a:rPr lang="zh-CN" altLang="en-US" dirty="0" smtClean="0"/>
              <a:t> </a:t>
            </a:r>
            <a:r>
              <a:rPr lang="en-US" altLang="zh-CN" dirty="0" smtClean="0"/>
              <a:t>get</a:t>
            </a:r>
            <a:r>
              <a:rPr lang="zh-CN" altLang="en-US" dirty="0" smtClean="0"/>
              <a:t> </a:t>
            </a:r>
            <a:r>
              <a:rPr lang="en-US" altLang="zh-CN" dirty="0" smtClean="0"/>
              <a:t>sound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data.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5016" y="2701687"/>
            <a:ext cx="5951484" cy="3927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5105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Future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Analyze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different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situations</a:t>
            </a:r>
            <a:r>
              <a:rPr lang="zh-CN" altLang="en-US" dirty="0" smtClean="0"/>
              <a:t> </a:t>
            </a:r>
            <a:r>
              <a:rPr lang="en-US" altLang="zh-CN" dirty="0" smtClean="0"/>
              <a:t>such</a:t>
            </a:r>
            <a:r>
              <a:rPr lang="zh-CN" altLang="en-US" dirty="0" smtClean="0"/>
              <a:t> </a:t>
            </a:r>
            <a:r>
              <a:rPr lang="en-US" altLang="zh-CN" dirty="0" smtClean="0"/>
              <a:t>as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cold</a:t>
            </a:r>
            <a:r>
              <a:rPr lang="zh-CN" altLang="en-US" dirty="0" smtClean="0"/>
              <a:t> </a:t>
            </a:r>
            <a:r>
              <a:rPr lang="en-US" altLang="zh-CN" dirty="0" smtClean="0"/>
              <a:t>or</a:t>
            </a:r>
            <a:r>
              <a:rPr lang="zh-CN" altLang="en-US" dirty="0" smtClean="0"/>
              <a:t> </a:t>
            </a:r>
            <a:r>
              <a:rPr lang="en-US" altLang="zh-CN" dirty="0" smtClean="0"/>
              <a:t>hot</a:t>
            </a:r>
            <a:r>
              <a:rPr lang="zh-CN" altLang="en-US" dirty="0" smtClean="0"/>
              <a:t> </a:t>
            </a:r>
            <a:r>
              <a:rPr lang="en-US" altLang="zh-CN" dirty="0" smtClean="0"/>
              <a:t>temperature</a:t>
            </a:r>
          </a:p>
          <a:p>
            <a:r>
              <a:rPr lang="en-US" altLang="zh-CN" dirty="0" smtClean="0"/>
              <a:t>Visually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analyze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</a:p>
          <a:p>
            <a:r>
              <a:rPr lang="en-US" altLang="zh-CN" dirty="0" smtClean="0"/>
              <a:t>Integrate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network</a:t>
            </a:r>
            <a:r>
              <a:rPr lang="zh-CN" altLang="en-US" dirty="0" smtClean="0"/>
              <a:t> </a:t>
            </a:r>
            <a:r>
              <a:rPr lang="en-US" altLang="zh-CN" dirty="0" smtClean="0"/>
              <a:t>function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device</a:t>
            </a:r>
          </a:p>
          <a:p>
            <a:r>
              <a:rPr lang="en-US" altLang="zh-CN" dirty="0" smtClean="0"/>
              <a:t>Integrate multiple analyzing tools instead of working on separate software (MATLAB and Tableau)</a:t>
            </a:r>
            <a:endParaRPr lang="en-US" altLang="zh-CN" dirty="0"/>
          </a:p>
          <a:p>
            <a:r>
              <a:rPr lang="en-US" altLang="zh-CN" dirty="0" smtClean="0"/>
              <a:t>Upload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cloud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share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multiple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users</a:t>
            </a:r>
          </a:p>
        </p:txBody>
      </p:sp>
    </p:spTree>
    <p:extLst>
      <p:ext uri="{BB962C8B-B14F-4D97-AF65-F5344CB8AC3E}">
        <p14:creationId xmlns:p14="http://schemas.microsoft.com/office/powerpoint/2010/main" val="1078057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</a:t>
            </a:r>
            <a:r>
              <a:rPr lang="en-US" altLang="zh-CN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small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beautifully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covered</a:t>
            </a:r>
            <a:r>
              <a:rPr lang="zh-CN" altLang="en-US" dirty="0" smtClean="0"/>
              <a:t> </a:t>
            </a:r>
            <a:r>
              <a:rPr lang="en-US" altLang="zh-CN" dirty="0" smtClean="0"/>
              <a:t>sleep</a:t>
            </a:r>
            <a:r>
              <a:rPr lang="zh-CN" altLang="en-US" dirty="0" smtClean="0"/>
              <a:t> </a:t>
            </a:r>
            <a:r>
              <a:rPr lang="en-US" altLang="zh-CN" dirty="0" smtClean="0"/>
              <a:t>monitor</a:t>
            </a:r>
            <a:r>
              <a:rPr lang="en-US" altLang="zh-CN" dirty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analyze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user’s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sleep</a:t>
            </a:r>
            <a:r>
              <a:rPr lang="zh-CN" altLang="en-US" dirty="0" smtClean="0"/>
              <a:t> </a:t>
            </a:r>
            <a:r>
              <a:rPr lang="en-US" altLang="zh-CN" dirty="0" smtClean="0"/>
              <a:t>quality</a:t>
            </a:r>
            <a:endParaRPr lang="en-US" altLang="zh-CN" dirty="0"/>
          </a:p>
          <a:p>
            <a:r>
              <a:rPr lang="en-US" altLang="zh-CN" dirty="0" smtClean="0"/>
              <a:t>Detect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user’s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movements</a:t>
            </a:r>
            <a:endParaRPr lang="en-US" altLang="zh-CN" dirty="0"/>
          </a:p>
          <a:p>
            <a:r>
              <a:rPr lang="en-US" altLang="zh-CN" dirty="0" smtClean="0"/>
              <a:t>Analyze</a:t>
            </a:r>
            <a:r>
              <a:rPr lang="zh-CN" altLang="en-US" dirty="0" smtClean="0"/>
              <a:t> </a:t>
            </a:r>
            <a:r>
              <a:rPr lang="en-US" altLang="zh-CN" dirty="0" smtClean="0"/>
              <a:t>sleeping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periods</a:t>
            </a:r>
            <a:endParaRPr lang="en-US" altLang="zh-CN" dirty="0" smtClean="0"/>
          </a:p>
          <a:p>
            <a:r>
              <a:rPr lang="en-US" altLang="zh-CN" dirty="0" smtClean="0"/>
              <a:t>Track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user’s</a:t>
            </a:r>
            <a:r>
              <a:rPr lang="zh-CN" altLang="en-US" dirty="0" smtClean="0"/>
              <a:t> </a:t>
            </a:r>
            <a:r>
              <a:rPr lang="en-US" altLang="zh-CN" dirty="0" smtClean="0"/>
              <a:t>sleep</a:t>
            </a:r>
            <a:r>
              <a:rPr lang="zh-CN" altLang="en-US" dirty="0" smtClean="0"/>
              <a:t> </a:t>
            </a:r>
            <a:r>
              <a:rPr lang="en-US" altLang="zh-CN" dirty="0" smtClean="0"/>
              <a:t>quality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09588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Design</a:t>
            </a:r>
            <a:r>
              <a:rPr lang="zh-CN" altLang="en-US" dirty="0" smtClean="0"/>
              <a:t> </a:t>
            </a:r>
            <a:r>
              <a:rPr lang="en-US" altLang="zh-CN" dirty="0" smtClean="0"/>
              <a:t>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4455839" y="3364912"/>
            <a:ext cx="2337238" cy="1444816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Arduino </a:t>
            </a:r>
            <a:r>
              <a:rPr lang="en-US" altLang="zh-CN" dirty="0" err="1" smtClean="0">
                <a:solidFill>
                  <a:schemeClr val="bg1"/>
                </a:solidFill>
              </a:rPr>
              <a:t>N</a:t>
            </a:r>
            <a:r>
              <a:rPr lang="en-US" dirty="0" err="1" smtClean="0">
                <a:solidFill>
                  <a:schemeClr val="bg1"/>
                </a:solidFill>
              </a:rPr>
              <a:t>ano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7282636" y="3579868"/>
            <a:ext cx="2006600" cy="11176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Power</a:t>
            </a:r>
            <a:r>
              <a:rPr lang="zh-CN" altLang="en-US" dirty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Bank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963192" y="3528520"/>
            <a:ext cx="2006600" cy="11176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Accelerometer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2" name="Straight Arrow Connector 11"/>
          <p:cNvCxnSpPr/>
          <p:nvPr/>
        </p:nvCxnSpPr>
        <p:spPr>
          <a:xfrm>
            <a:off x="5624458" y="4809728"/>
            <a:ext cx="0" cy="676672"/>
          </a:xfrm>
          <a:prstGeom prst="straightConnector1">
            <a:avLst/>
          </a:prstGeom>
          <a:ln w="254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423337" y="5621337"/>
            <a:ext cx="646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PC</a:t>
            </a:r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3969792" y="4138668"/>
            <a:ext cx="486047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endCxn id="7" idx="1"/>
          </p:cNvCxnSpPr>
          <p:nvPr/>
        </p:nvCxnSpPr>
        <p:spPr>
          <a:xfrm>
            <a:off x="6810266" y="4138668"/>
            <a:ext cx="472370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4621158" y="1943497"/>
            <a:ext cx="2006600" cy="1117600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bg1"/>
                </a:solidFill>
              </a:rPr>
              <a:t>Sound Sensor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5620574" y="3035149"/>
            <a:ext cx="3884" cy="468368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7490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Components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910" y="1974436"/>
            <a:ext cx="2646727" cy="2105505"/>
          </a:xfrm>
          <a:prstGeom prst="rect">
            <a:avLst/>
          </a:prstGeom>
        </p:spPr>
      </p:pic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577" y="2818878"/>
            <a:ext cx="841165" cy="809356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6501" y="1945273"/>
            <a:ext cx="2171700" cy="233672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856" y="2818878"/>
            <a:ext cx="1198190" cy="86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70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Components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02795" y="1965325"/>
            <a:ext cx="4067705" cy="3050779"/>
          </a:xfr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638336" y="1965324"/>
            <a:ext cx="4067705" cy="305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09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4"/>
            <a:ext cx="10233800" cy="4930775"/>
          </a:xfrm>
        </p:spPr>
        <p:txBody>
          <a:bodyPr>
            <a:normAutofit lnSpcReduction="10000"/>
          </a:bodyPr>
          <a:lstStyle/>
          <a:p>
            <a:r>
              <a:rPr lang="en-US" altLang="zh-CN" dirty="0" smtClean="0"/>
              <a:t>Before:</a:t>
            </a:r>
            <a:r>
              <a:rPr lang="zh-CN" altLang="en-US" dirty="0" smtClean="0"/>
              <a:t> </a:t>
            </a:r>
            <a:r>
              <a:rPr lang="en-US" altLang="zh-CN" dirty="0" smtClean="0"/>
              <a:t>use</a:t>
            </a:r>
            <a:r>
              <a:rPr lang="zh-CN" altLang="en-US" dirty="0" smtClean="0"/>
              <a:t> </a:t>
            </a:r>
            <a:r>
              <a:rPr lang="en-US" altLang="zh-CN" dirty="0" smtClean="0"/>
              <a:t>Bluetooth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module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communicate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computer</a:t>
            </a:r>
          </a:p>
          <a:p>
            <a:r>
              <a:rPr lang="en-US" altLang="zh-CN" dirty="0" smtClean="0"/>
              <a:t>Advantages:</a:t>
            </a:r>
            <a:r>
              <a:rPr lang="zh-CN" altLang="en-US" dirty="0" smtClean="0"/>
              <a:t> </a:t>
            </a:r>
            <a:r>
              <a:rPr lang="en-US" altLang="zh-CN" dirty="0"/>
              <a:t>r</a:t>
            </a:r>
            <a:r>
              <a:rPr lang="en-US" altLang="zh-CN" dirty="0" smtClean="0"/>
              <a:t>eal-time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analyzing,</a:t>
            </a:r>
            <a:r>
              <a:rPr lang="zh-CN" altLang="en-US" dirty="0" smtClean="0"/>
              <a:t> </a:t>
            </a:r>
            <a:r>
              <a:rPr lang="en-US" altLang="zh-CN" dirty="0"/>
              <a:t>b</a:t>
            </a:r>
            <a:r>
              <a:rPr lang="en-US" altLang="zh-CN" dirty="0" smtClean="0"/>
              <a:t>ig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storage</a:t>
            </a:r>
          </a:p>
          <a:p>
            <a:r>
              <a:rPr lang="en-US" altLang="zh-CN" dirty="0" smtClean="0"/>
              <a:t>Shortcomings:</a:t>
            </a:r>
            <a:r>
              <a:rPr lang="zh-CN" altLang="en-US" dirty="0" smtClean="0"/>
              <a:t> </a:t>
            </a:r>
            <a:r>
              <a:rPr lang="en-US" altLang="zh-CN" dirty="0"/>
              <a:t>s</a:t>
            </a:r>
            <a:r>
              <a:rPr lang="en-US" altLang="zh-CN" dirty="0" smtClean="0"/>
              <a:t>ignal</a:t>
            </a:r>
            <a:r>
              <a:rPr lang="zh-CN" altLang="en-US" dirty="0" smtClean="0"/>
              <a:t> </a:t>
            </a:r>
            <a:r>
              <a:rPr lang="en-US" altLang="zh-CN" dirty="0"/>
              <a:t>n</a:t>
            </a:r>
            <a:r>
              <a:rPr lang="en-US" altLang="zh-CN" dirty="0" smtClean="0"/>
              <a:t>oise,</a:t>
            </a:r>
            <a:r>
              <a:rPr lang="zh-CN" altLang="en-US" dirty="0" smtClean="0"/>
              <a:t> </a:t>
            </a:r>
            <a:r>
              <a:rPr lang="en-US" altLang="zh-CN" dirty="0"/>
              <a:t>c</a:t>
            </a:r>
            <a:r>
              <a:rPr lang="en-US" altLang="zh-CN" dirty="0" smtClean="0"/>
              <a:t>onnection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interruption</a:t>
            </a:r>
          </a:p>
          <a:p>
            <a:endParaRPr lang="en-US" dirty="0"/>
          </a:p>
          <a:p>
            <a:r>
              <a:rPr lang="en-US" altLang="zh-CN" dirty="0" smtClean="0"/>
              <a:t>After:</a:t>
            </a:r>
            <a:r>
              <a:rPr lang="zh-CN" altLang="en-US" dirty="0" smtClean="0"/>
              <a:t> </a:t>
            </a:r>
            <a:r>
              <a:rPr lang="en-US" altLang="zh-CN" dirty="0"/>
              <a:t>u</a:t>
            </a:r>
            <a:r>
              <a:rPr lang="en-US" altLang="zh-CN" dirty="0" smtClean="0"/>
              <a:t>se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on-board</a:t>
            </a:r>
            <a:r>
              <a:rPr lang="zh-CN" altLang="en-US" dirty="0" smtClean="0"/>
              <a:t> </a:t>
            </a:r>
            <a:r>
              <a:rPr lang="en-US" altLang="zh-CN" dirty="0" smtClean="0"/>
              <a:t>EEPROM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</a:p>
          <a:p>
            <a:r>
              <a:rPr lang="en-US" altLang="zh-CN" dirty="0" smtClean="0"/>
              <a:t>Advantages:</a:t>
            </a:r>
            <a:r>
              <a:rPr lang="zh-CN" altLang="en-US" dirty="0" smtClean="0"/>
              <a:t> </a:t>
            </a:r>
            <a:r>
              <a:rPr lang="en-US" altLang="zh-CN" dirty="0"/>
              <a:t>n</a:t>
            </a:r>
            <a:r>
              <a:rPr lang="en-US" altLang="zh-CN" dirty="0" smtClean="0"/>
              <a:t>o</a:t>
            </a:r>
            <a:r>
              <a:rPr lang="zh-CN" altLang="en-US" dirty="0" smtClean="0"/>
              <a:t> </a:t>
            </a:r>
            <a:r>
              <a:rPr lang="en-US" altLang="zh-CN" dirty="0"/>
              <a:t>n</a:t>
            </a:r>
            <a:r>
              <a:rPr lang="en-US" altLang="zh-CN" dirty="0" smtClean="0"/>
              <a:t>oise,</a:t>
            </a:r>
            <a:r>
              <a:rPr lang="zh-CN" altLang="en-US" dirty="0" smtClean="0"/>
              <a:t> </a:t>
            </a:r>
            <a:r>
              <a:rPr lang="en-US" altLang="zh-CN" dirty="0"/>
              <a:t>n</a:t>
            </a:r>
            <a:r>
              <a:rPr lang="en-US" altLang="zh-CN" dirty="0" smtClean="0"/>
              <a:t>o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connection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</a:p>
          <a:p>
            <a:r>
              <a:rPr lang="en-US" altLang="zh-CN" dirty="0" smtClean="0"/>
              <a:t>Shortcomings:</a:t>
            </a:r>
            <a:r>
              <a:rPr lang="zh-CN" altLang="en-US" dirty="0" smtClean="0"/>
              <a:t> </a:t>
            </a:r>
            <a:r>
              <a:rPr lang="en-US" altLang="zh-CN" dirty="0"/>
              <a:t>l</a:t>
            </a:r>
            <a:r>
              <a:rPr lang="en-US" altLang="zh-CN" dirty="0" smtClean="0"/>
              <a:t>imited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memory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space,</a:t>
            </a:r>
            <a:r>
              <a:rPr lang="zh-CN" altLang="en-US" dirty="0" smtClean="0"/>
              <a:t> </a:t>
            </a:r>
            <a:r>
              <a:rPr lang="en-US" altLang="zh-CN" dirty="0"/>
              <a:t>o</a:t>
            </a:r>
            <a:r>
              <a:rPr lang="en-US" altLang="zh-CN" dirty="0" smtClean="0"/>
              <a:t>nly</a:t>
            </a:r>
            <a:r>
              <a:rPr lang="zh-CN" altLang="en-US" dirty="0" smtClean="0"/>
              <a:t> </a:t>
            </a:r>
            <a:r>
              <a:rPr lang="en-US" altLang="zh-CN" dirty="0" smtClean="0"/>
              <a:t>1KB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storage</a:t>
            </a:r>
          </a:p>
          <a:p>
            <a:endParaRPr lang="en-US" altLang="zh-CN" dirty="0"/>
          </a:p>
          <a:p>
            <a:r>
              <a:rPr lang="en-US" altLang="zh-CN" dirty="0" smtClean="0"/>
              <a:t>Finally:</a:t>
            </a:r>
            <a:r>
              <a:rPr lang="zh-CN" altLang="en-US" dirty="0" smtClean="0"/>
              <a:t> </a:t>
            </a:r>
            <a:r>
              <a:rPr lang="en-US" altLang="zh-CN" dirty="0"/>
              <a:t>u</a:t>
            </a:r>
            <a:r>
              <a:rPr lang="en-US" altLang="zh-CN" dirty="0" smtClean="0"/>
              <a:t>se</a:t>
            </a:r>
            <a:r>
              <a:rPr lang="zh-CN" altLang="en-US" dirty="0" smtClean="0"/>
              <a:t> </a:t>
            </a:r>
            <a:r>
              <a:rPr lang="en-US" altLang="zh-CN" dirty="0"/>
              <a:t>m</a:t>
            </a:r>
            <a:r>
              <a:rPr lang="en-US" altLang="zh-CN" dirty="0" smtClean="0"/>
              <a:t>icro</a:t>
            </a:r>
            <a:r>
              <a:rPr lang="zh-CN" altLang="en-US" dirty="0" smtClean="0"/>
              <a:t> </a:t>
            </a:r>
            <a:r>
              <a:rPr lang="en-US" altLang="zh-CN" dirty="0" smtClean="0"/>
              <a:t>SD</a:t>
            </a:r>
            <a:r>
              <a:rPr lang="zh-CN" altLang="en-US" dirty="0" smtClean="0"/>
              <a:t> </a:t>
            </a:r>
            <a:r>
              <a:rPr lang="en-US" altLang="zh-CN" dirty="0"/>
              <a:t>m</a:t>
            </a:r>
            <a:r>
              <a:rPr lang="en-US" altLang="zh-CN" dirty="0" smtClean="0"/>
              <a:t>odule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</a:p>
          <a:p>
            <a:r>
              <a:rPr lang="en-US" altLang="zh-CN" dirty="0" smtClean="0"/>
              <a:t>Advantages:</a:t>
            </a:r>
            <a:r>
              <a:rPr lang="zh-CN" altLang="en-US" dirty="0" smtClean="0"/>
              <a:t> </a:t>
            </a:r>
            <a:r>
              <a:rPr lang="en-US" altLang="zh-CN" dirty="0"/>
              <a:t>n</a:t>
            </a:r>
            <a:r>
              <a:rPr lang="en-US" altLang="zh-CN" dirty="0" smtClean="0"/>
              <a:t>o</a:t>
            </a:r>
            <a:r>
              <a:rPr lang="zh-CN" altLang="en-US" dirty="0" smtClean="0"/>
              <a:t> </a:t>
            </a:r>
            <a:r>
              <a:rPr lang="en-US" altLang="zh-CN" dirty="0" smtClean="0"/>
              <a:t>noise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no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storage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limitation</a:t>
            </a:r>
          </a:p>
        </p:txBody>
      </p:sp>
    </p:spTree>
    <p:extLst>
      <p:ext uri="{BB962C8B-B14F-4D97-AF65-F5344CB8AC3E}">
        <p14:creationId xmlns:p14="http://schemas.microsoft.com/office/powerpoint/2010/main" val="115857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Store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/>
              <a:t>flash</a:t>
            </a:r>
            <a:r>
              <a:rPr lang="zh-CN" altLang="en-US" dirty="0"/>
              <a:t> </a:t>
            </a:r>
            <a:r>
              <a:rPr lang="en-US" altLang="zh-CN" dirty="0" smtClean="0"/>
              <a:t>memory array</a:t>
            </a:r>
            <a:endParaRPr lang="en-US" altLang="zh-CN" dirty="0"/>
          </a:p>
          <a:p>
            <a:r>
              <a:rPr lang="en-US" altLang="zh-CN" dirty="0" smtClean="0"/>
              <a:t>Array</a:t>
            </a:r>
            <a:r>
              <a:rPr lang="zh-CN" altLang="en-US" dirty="0" smtClean="0"/>
              <a:t> </a:t>
            </a:r>
            <a:r>
              <a:rPr lang="en-US" altLang="zh-CN" dirty="0" smtClean="0"/>
              <a:t>length:</a:t>
            </a:r>
            <a:r>
              <a:rPr lang="zh-CN" altLang="en-US" dirty="0" smtClean="0"/>
              <a:t> </a:t>
            </a:r>
            <a:r>
              <a:rPr lang="en-US" altLang="zh-CN" dirty="0" smtClean="0"/>
              <a:t>240	Type:</a:t>
            </a:r>
            <a:r>
              <a:rPr lang="zh-CN" altLang="en-US" dirty="0" smtClean="0"/>
              <a:t> </a:t>
            </a:r>
            <a:r>
              <a:rPr lang="en-US" altLang="zh-CN" dirty="0"/>
              <a:t>b</a:t>
            </a:r>
            <a:r>
              <a:rPr lang="en-US" altLang="zh-CN" dirty="0" smtClean="0"/>
              <a:t>yte</a:t>
            </a:r>
            <a:endParaRPr lang="en-US" altLang="zh-CN" dirty="0"/>
          </a:p>
          <a:p>
            <a:r>
              <a:rPr lang="en-US" altLang="zh-CN" dirty="0" smtClean="0"/>
              <a:t>Sample</a:t>
            </a:r>
            <a:r>
              <a:rPr lang="zh-CN" altLang="en-US" dirty="0" smtClean="0"/>
              <a:t> </a:t>
            </a:r>
            <a:r>
              <a:rPr lang="en-US" altLang="zh-CN" dirty="0" smtClean="0"/>
              <a:t>rate:</a:t>
            </a:r>
            <a:r>
              <a:rPr lang="zh-CN" altLang="en-US" dirty="0" smtClean="0"/>
              <a:t> </a:t>
            </a:r>
            <a:r>
              <a:rPr lang="en-US" altLang="zh-CN" dirty="0" smtClean="0"/>
              <a:t>240/min</a:t>
            </a:r>
          </a:p>
          <a:p>
            <a:r>
              <a:rPr lang="en-US" altLang="zh-CN" dirty="0" smtClean="0"/>
              <a:t>Differential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signal:</a:t>
            </a:r>
            <a:r>
              <a:rPr lang="zh-CN" altLang="en-US" dirty="0" smtClean="0"/>
              <a:t> </a:t>
            </a:r>
            <a:r>
              <a:rPr lang="en-US" altLang="zh-CN" dirty="0"/>
              <a:t>d</a:t>
            </a:r>
            <a:r>
              <a:rPr lang="en-US" altLang="zh-CN" dirty="0" smtClean="0"/>
              <a:t>(t)</a:t>
            </a:r>
            <a:r>
              <a:rPr lang="zh-CN" altLang="en-US" dirty="0" smtClean="0"/>
              <a:t> </a:t>
            </a:r>
            <a:r>
              <a:rPr lang="en-US" altLang="zh-CN" dirty="0" smtClean="0"/>
              <a:t>=</a:t>
            </a:r>
            <a:r>
              <a:rPr lang="zh-CN" altLang="en-US" dirty="0" smtClean="0"/>
              <a:t> </a:t>
            </a:r>
            <a:r>
              <a:rPr lang="en-US" altLang="zh-CN" dirty="0" smtClean="0"/>
              <a:t>x(t)</a:t>
            </a:r>
            <a:r>
              <a:rPr lang="zh-CN" altLang="en-US" dirty="0" smtClean="0"/>
              <a:t> </a:t>
            </a:r>
            <a:r>
              <a:rPr lang="en-US" altLang="zh-CN" dirty="0" smtClean="0"/>
              <a:t>–</a:t>
            </a:r>
            <a:r>
              <a:rPr lang="zh-CN" altLang="en-US" dirty="0" smtClean="0"/>
              <a:t> </a:t>
            </a:r>
            <a:r>
              <a:rPr lang="en-US" altLang="zh-CN" dirty="0" smtClean="0"/>
              <a:t>x(t-1)</a:t>
            </a:r>
            <a:r>
              <a:rPr lang="zh-CN" altLang="en-US" dirty="0" smtClean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y(t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 smtClean="0"/>
              <a:t>y(t-1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 smtClean="0"/>
              <a:t>+</a:t>
            </a:r>
            <a:r>
              <a:rPr lang="zh-CN" altLang="en-US" dirty="0" smtClean="0"/>
              <a:t> </a:t>
            </a:r>
            <a:r>
              <a:rPr lang="en-US" altLang="zh-CN" dirty="0" smtClean="0"/>
              <a:t>z(t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 smtClean="0"/>
              <a:t>z(t-1</a:t>
            </a:r>
            <a:r>
              <a:rPr lang="en-US" altLang="zh-CN" dirty="0"/>
              <a:t>)</a:t>
            </a:r>
            <a:r>
              <a:rPr lang="zh-CN" altLang="en-US" dirty="0"/>
              <a:t> </a:t>
            </a:r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3997410"/>
              </p:ext>
            </p:extLst>
          </p:nvPr>
        </p:nvGraphicFramePr>
        <p:xfrm>
          <a:off x="1401380" y="4783877"/>
          <a:ext cx="8128000" cy="736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  <a:gridCol w="812800"/>
              </a:tblGrid>
              <a:tr h="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239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9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4666593" y="5896303"/>
            <a:ext cx="1481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minute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6840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Progress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Store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minute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into</a:t>
            </a:r>
            <a:r>
              <a:rPr lang="zh-CN" altLang="en-US" dirty="0" smtClean="0"/>
              <a:t> </a:t>
            </a:r>
            <a:r>
              <a:rPr lang="en-US" altLang="zh-CN" dirty="0"/>
              <a:t>m</a:t>
            </a:r>
            <a:r>
              <a:rPr lang="en-US" altLang="zh-CN" dirty="0" smtClean="0"/>
              <a:t>icro</a:t>
            </a:r>
            <a:r>
              <a:rPr lang="zh-CN" altLang="en-US" dirty="0" smtClean="0"/>
              <a:t> </a:t>
            </a:r>
            <a:r>
              <a:rPr lang="en-US" altLang="zh-CN" dirty="0" smtClean="0"/>
              <a:t>SD</a:t>
            </a:r>
            <a:r>
              <a:rPr lang="zh-CN" altLang="en-US" dirty="0" smtClean="0"/>
              <a:t> </a:t>
            </a:r>
            <a:r>
              <a:rPr lang="en-US" altLang="zh-CN" dirty="0" smtClean="0"/>
              <a:t>card</a:t>
            </a:r>
          </a:p>
          <a:p>
            <a:r>
              <a:rPr lang="en-US" altLang="zh-CN" dirty="0" smtClean="0"/>
              <a:t>Write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them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text</a:t>
            </a:r>
            <a:r>
              <a:rPr lang="zh-CN" altLang="en-US" dirty="0" smtClean="0"/>
              <a:t> </a:t>
            </a:r>
            <a:r>
              <a:rPr lang="en-US" altLang="zh-CN" dirty="0" smtClean="0"/>
              <a:t>file</a:t>
            </a:r>
          </a:p>
          <a:p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1836954"/>
              </p:ext>
            </p:extLst>
          </p:nvPr>
        </p:nvGraphicFramePr>
        <p:xfrm>
          <a:off x="1728952" y="4389539"/>
          <a:ext cx="8127999" cy="79527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738909"/>
                <a:gridCol w="738909"/>
                <a:gridCol w="738909"/>
                <a:gridCol w="738909"/>
                <a:gridCol w="738909"/>
                <a:gridCol w="738909"/>
                <a:gridCol w="738909"/>
                <a:gridCol w="738909"/>
                <a:gridCol w="738909"/>
                <a:gridCol w="738909"/>
                <a:gridCol w="738909"/>
              </a:tblGrid>
              <a:tr h="429512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…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err="1" smtClean="0"/>
                        <a:t>i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i+2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…</a:t>
                      </a:r>
                      <a:endParaRPr lang="en-US" dirty="0"/>
                    </a:p>
                  </a:txBody>
                  <a:tcPr/>
                </a:tc>
              </a:tr>
              <a:tr h="310299"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amp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hour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amp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hour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min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end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 smtClean="0"/>
                        <a:t>…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198959" y="6062407"/>
            <a:ext cx="1794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EEPROM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861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Analysis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dirty="0"/>
              <a:t>After</a:t>
            </a:r>
            <a:r>
              <a:rPr lang="zh-CN" altLang="en-US" dirty="0"/>
              <a:t> </a:t>
            </a:r>
            <a:r>
              <a:rPr lang="en-US" altLang="zh-CN" dirty="0"/>
              <a:t>gathering</a:t>
            </a:r>
            <a:r>
              <a:rPr lang="zh-CN" altLang="en-US" dirty="0"/>
              <a:t> </a:t>
            </a:r>
            <a:r>
              <a:rPr lang="en-US" altLang="zh-CN" dirty="0"/>
              <a:t>sleep</a:t>
            </a:r>
            <a:r>
              <a:rPr lang="zh-CN" altLang="en-US" dirty="0"/>
              <a:t> </a:t>
            </a:r>
            <a:r>
              <a:rPr lang="en-US" altLang="zh-CN" dirty="0" smtClean="0"/>
              <a:t>data:</a:t>
            </a:r>
          </a:p>
          <a:p>
            <a:r>
              <a:rPr lang="en-US" altLang="zh-CN" dirty="0" smtClean="0"/>
              <a:t>Plug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device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computer</a:t>
            </a:r>
          </a:p>
          <a:p>
            <a:r>
              <a:rPr lang="en-US" altLang="zh-CN" dirty="0" smtClean="0"/>
              <a:t>Run</a:t>
            </a:r>
            <a:r>
              <a:rPr lang="zh-CN" altLang="en-US" dirty="0" smtClean="0"/>
              <a:t> </a:t>
            </a:r>
            <a:r>
              <a:rPr lang="en-US" altLang="zh-CN" dirty="0" smtClean="0"/>
              <a:t>MATLAB</a:t>
            </a:r>
            <a:r>
              <a:rPr lang="zh-CN" altLang="en-US" dirty="0" smtClean="0"/>
              <a:t> </a:t>
            </a:r>
            <a:r>
              <a:rPr lang="en-US" altLang="zh-CN" dirty="0" smtClean="0"/>
              <a:t>code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generate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sleep</a:t>
            </a:r>
            <a:r>
              <a:rPr lang="zh-CN" altLang="en-US" dirty="0" smtClean="0"/>
              <a:t> </a:t>
            </a:r>
            <a:r>
              <a:rPr lang="en-US" altLang="zh-CN" dirty="0" smtClean="0"/>
              <a:t>periods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</a:p>
          <a:p>
            <a:r>
              <a:rPr lang="en-US" altLang="zh-CN" dirty="0" smtClean="0"/>
              <a:t>Write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another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text</a:t>
            </a:r>
            <a:r>
              <a:rPr lang="zh-CN" altLang="en-US" dirty="0" smtClean="0"/>
              <a:t> </a:t>
            </a:r>
            <a:r>
              <a:rPr lang="en-US" altLang="zh-CN" dirty="0" smtClean="0"/>
              <a:t>file</a:t>
            </a:r>
          </a:p>
          <a:p>
            <a:r>
              <a:rPr lang="en-US" altLang="zh-CN" dirty="0" smtClean="0"/>
              <a:t>Run</a:t>
            </a:r>
            <a:r>
              <a:rPr lang="zh-CN" altLang="en-US" dirty="0" smtClean="0"/>
              <a:t> </a:t>
            </a:r>
            <a:r>
              <a:rPr lang="en-US" altLang="zh-CN" dirty="0" smtClean="0"/>
              <a:t>Tableau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visualize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</a:p>
          <a:p>
            <a:r>
              <a:rPr lang="en-US" dirty="0" err="1"/>
              <a:t>Github</a:t>
            </a:r>
            <a:r>
              <a:rPr lang="en-US" dirty="0"/>
              <a:t> -&gt; https://</a:t>
            </a:r>
            <a:r>
              <a:rPr lang="en-US" dirty="0" err="1" smtClean="0"/>
              <a:t>github.com</a:t>
            </a:r>
            <a:r>
              <a:rPr lang="en-US" dirty="0" smtClean="0"/>
              <a:t>/li1993qing1993/Arduino-Sleep-Monitor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33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Depth</Template>
  <TotalTime>3125</TotalTime>
  <Words>299</Words>
  <Application>Microsoft Macintosh PowerPoint</Application>
  <PresentationFormat>Widescreen</PresentationFormat>
  <Paragraphs>94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Corbel</vt:lpstr>
      <vt:lpstr>华文楷体</vt:lpstr>
      <vt:lpstr>Depth</vt:lpstr>
      <vt:lpstr>Smart Sleep Monitor and Analyzer</vt:lpstr>
      <vt:lpstr>Project Objectives</vt:lpstr>
      <vt:lpstr>Design Schema</vt:lpstr>
      <vt:lpstr>Components</vt:lpstr>
      <vt:lpstr>Components</vt:lpstr>
      <vt:lpstr>Progress</vt:lpstr>
      <vt:lpstr>Progress</vt:lpstr>
      <vt:lpstr>Progress</vt:lpstr>
      <vt:lpstr>Analysis</vt:lpstr>
      <vt:lpstr>Analysis</vt:lpstr>
      <vt:lpstr>Analysis</vt:lpstr>
      <vt:lpstr>Future tasks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Qing Li</dc:creator>
  <cp:lastModifiedBy>Microsoft Office User</cp:lastModifiedBy>
  <cp:revision>39</cp:revision>
  <dcterms:created xsi:type="dcterms:W3CDTF">2016-03-28T03:14:22Z</dcterms:created>
  <dcterms:modified xsi:type="dcterms:W3CDTF">2016-05-09T18:09:41Z</dcterms:modified>
</cp:coreProperties>
</file>